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10"/>
  </p:notesMasterIdLst>
  <p:handoutMasterIdLst>
    <p:handoutMasterId r:id="rId11"/>
  </p:handoutMasterIdLst>
  <p:sldIdLst>
    <p:sldId id="1408" r:id="rId2"/>
    <p:sldId id="1476" r:id="rId3"/>
    <p:sldId id="1473" r:id="rId4"/>
    <p:sldId id="1481" r:id="rId5"/>
    <p:sldId id="1475" r:id="rId6"/>
    <p:sldId id="1478" r:id="rId7"/>
    <p:sldId id="1480" r:id="rId8"/>
    <p:sldId id="1479" r:id="rId9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FF5FF"/>
    <a:srgbClr val="F7FAFF"/>
    <a:srgbClr val="CCECFF"/>
    <a:srgbClr val="00A1DE"/>
    <a:srgbClr val="72C7E7"/>
    <a:srgbClr val="0070C0"/>
    <a:srgbClr val="E7F5FE"/>
    <a:srgbClr val="FCD7B9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7" autoAdjust="0"/>
    <p:restoredTop sz="87209" autoAdjust="0"/>
  </p:normalViewPr>
  <p:slideViewPr>
    <p:cSldViewPr snapToGrid="0" showGuides="1">
      <p:cViewPr varScale="1">
        <p:scale>
          <a:sx n="59" d="100"/>
          <a:sy n="59" d="100"/>
        </p:scale>
        <p:origin x="1116" y="66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pos="229"/>
        <p:guide pos="3878"/>
        <p:guide pos="4694"/>
        <p:guide pos="3288"/>
        <p:guide pos="7688"/>
        <p:guide pos="4150"/>
        <p:guide pos="1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5/16/2018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5/16/2018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3158550"/>
            <a:ext cx="10674910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/>
              <a:t>Основные моменты заполнения первичного пакета </a:t>
            </a:r>
            <a:r>
              <a:rPr lang="ru-RU" sz="4400" dirty="0" smtClean="0"/>
              <a:t>документов для обращения в АО Корпорация «МСП»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latin typeface="Arial Narrow" panose="020B0606020202030204" pitchFamily="34" charset="0"/>
              </a:rPr>
              <a:t>Москва, </a:t>
            </a:r>
            <a:r>
              <a:rPr lang="ru-RU" sz="2000" dirty="0" smtClean="0">
                <a:latin typeface="Arial Narrow" panose="020B0606020202030204" pitchFamily="34" charset="0"/>
              </a:rPr>
              <a:t>2018 </a:t>
            </a:r>
            <a:r>
              <a:rPr lang="ru-RU" sz="2000" dirty="0"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93" y="0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4079" y="470939"/>
            <a:ext cx="6807157" cy="698685"/>
          </a:xfrm>
        </p:spPr>
        <p:txBody>
          <a:bodyPr/>
          <a:lstStyle/>
          <a:p>
            <a:r>
              <a:rPr lang="ru-RU" dirty="0" smtClean="0"/>
              <a:t>Чек - лист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49" y="2329454"/>
            <a:ext cx="5596306" cy="4655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75811" y="2769110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77968" y="3376912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77968" y="3673119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75811" y="3860753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75811" y="4017226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75811" y="4174455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75811" y="4482696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519857" y="3365342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88684" y="3711992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нет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519857" y="4083364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519857" y="4325003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519857" y="4503426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519857" y="4679060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519857" y="4874419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519857" y="5236421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519857" y="5550971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426240" y="5846508"/>
            <a:ext cx="575259" cy="3776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19857" y="5874658"/>
            <a:ext cx="519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17%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91" y="1683327"/>
            <a:ext cx="5576040" cy="53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Заявка на получение гарантии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80" y="1067080"/>
            <a:ext cx="5396266" cy="6832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78665" y="6644920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100 млн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58936" y="4483452"/>
            <a:ext cx="2119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Гарантия для инвестиций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94318" y="6952697"/>
            <a:ext cx="2448983" cy="217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94318" y="7244818"/>
            <a:ext cx="2448983" cy="4028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72183" y="6899495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64 месяца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26321" y="7262339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 Раз в год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85534" y="7433747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180 млн рублей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7" grpId="0" animBg="1"/>
      <p:bldP spid="38" grpId="0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Заявка на получение гарантии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80" y="1067080"/>
            <a:ext cx="5396266" cy="6832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78665" y="6644920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Не требуется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58936" y="4483452"/>
            <a:ext cx="2119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Программы льготного финансирования субъектов МСП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94318" y="6952697"/>
            <a:ext cx="2448983" cy="217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94318" y="7244819"/>
            <a:ext cx="2448983" cy="2326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72183" y="6899495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-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26321" y="7262339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-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5534" y="7433747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180 млн рублей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7" grpId="0" animBg="1"/>
      <p:bldP spid="38" grpId="0"/>
      <p:bldP spid="3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Заявка на получение гарантии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233" y="1808018"/>
            <a:ext cx="6059713" cy="38418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05233" y="3283528"/>
            <a:ext cx="259772" cy="25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5233" y="1779198"/>
            <a:ext cx="259772" cy="25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3" y="1808018"/>
            <a:ext cx="5850288" cy="9552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8373" y="2236546"/>
            <a:ext cx="5816860" cy="454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 rot="2693014">
            <a:off x="6285879" y="1750053"/>
            <a:ext cx="325505" cy="318062"/>
          </a:xfrm>
          <a:prstGeom prst="plus">
            <a:avLst>
              <a:gd name="adj" fmla="val 398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98392" y="4511178"/>
            <a:ext cx="2566554" cy="956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26692" y="4428051"/>
            <a:ext cx="2566554" cy="956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Резюме проекта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18" y="1581843"/>
            <a:ext cx="4941592" cy="6988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7" y="1244071"/>
            <a:ext cx="5180443" cy="73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Резюме проекта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9" y="1630545"/>
            <a:ext cx="4378476" cy="6191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05" y="1306071"/>
            <a:ext cx="7337115" cy="51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Резюме проекта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0" y="1911926"/>
            <a:ext cx="5840598" cy="41301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78" y="1911926"/>
            <a:ext cx="5984868" cy="42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151657</TotalTime>
  <Words>92</Words>
  <Application>Microsoft Office PowerPoint</Application>
  <PresentationFormat>Произвольный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Title</vt:lpstr>
      <vt:lpstr>Основные моменты заполнения первичного пакета документов для обращения в АО Корпорация «МСП»</vt:lpstr>
      <vt:lpstr>Чек - лист</vt:lpstr>
      <vt:lpstr>Заявка на получение гарантии</vt:lpstr>
      <vt:lpstr>Заявка на получение гарантии</vt:lpstr>
      <vt:lpstr>Заявка на получение гарантии</vt:lpstr>
      <vt:lpstr>Резюме проекта</vt:lpstr>
      <vt:lpstr>Резюме проекта</vt:lpstr>
      <vt:lpstr>Резюме проекта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Акалович Ростислав Игоревич</cp:lastModifiedBy>
  <cp:revision>4594</cp:revision>
  <cp:lastPrinted>2018-05-15T15:41:02Z</cp:lastPrinted>
  <dcterms:created xsi:type="dcterms:W3CDTF">2010-08-23T12:41:44Z</dcterms:created>
  <dcterms:modified xsi:type="dcterms:W3CDTF">2018-05-16T16:34:19Z</dcterms:modified>
</cp:coreProperties>
</file>